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19"/>
  </p:notesMasterIdLst>
  <p:sldIdLst>
    <p:sldId id="256" r:id="rId3"/>
    <p:sldId id="286" r:id="rId4"/>
    <p:sldId id="257" r:id="rId5"/>
    <p:sldId id="287" r:id="rId6"/>
    <p:sldId id="258" r:id="rId7"/>
    <p:sldId id="259" r:id="rId8"/>
    <p:sldId id="260" r:id="rId9"/>
    <p:sldId id="261" r:id="rId10"/>
    <p:sldId id="291" r:id="rId11"/>
    <p:sldId id="264" r:id="rId12"/>
    <p:sldId id="265" r:id="rId13"/>
    <p:sldId id="288" r:id="rId14"/>
    <p:sldId id="289" r:id="rId15"/>
    <p:sldId id="290" r:id="rId16"/>
    <p:sldId id="285" r:id="rId17"/>
    <p:sldId id="292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1CF9AA-E3AF-4C7B-8B0A-E043DBD676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5BF63EE-AE8F-4C9D-B418-9CE2F2D2522B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es-ES" b="1" u="sng" dirty="0"/>
            <a:t>SrrDownloader</a:t>
          </a:r>
          <a:endParaRPr lang="es-ES" b="1" dirty="0"/>
        </a:p>
      </dgm:t>
    </dgm:pt>
    <dgm:pt modelId="{67BEBCC6-233C-4777-B239-D65462504D16}" type="parTrans" cxnId="{D690832B-1ADD-4105-9435-1B78D57D6314}">
      <dgm:prSet/>
      <dgm:spPr/>
      <dgm:t>
        <a:bodyPr/>
        <a:lstStyle/>
        <a:p>
          <a:endParaRPr lang="es-ES"/>
        </a:p>
      </dgm:t>
    </dgm:pt>
    <dgm:pt modelId="{8046BB45-9109-4C6E-A42C-CA34A18B83D3}" type="sibTrans" cxnId="{D690832B-1ADD-4105-9435-1B78D57D6314}">
      <dgm:prSet/>
      <dgm:spPr/>
      <dgm:t>
        <a:bodyPr/>
        <a:lstStyle/>
        <a:p>
          <a:endParaRPr lang="es-ES"/>
        </a:p>
      </dgm:t>
    </dgm:pt>
    <dgm:pt modelId="{8533405C-B8EB-415C-9451-87BE5DC2715E}" type="pres">
      <dgm:prSet presAssocID="{111CF9AA-E3AF-4C7B-8B0A-E043DBD676B8}" presName="linear" presStyleCnt="0">
        <dgm:presLayoutVars>
          <dgm:animLvl val="lvl"/>
          <dgm:resizeHandles val="exact"/>
        </dgm:presLayoutVars>
      </dgm:prSet>
      <dgm:spPr/>
    </dgm:pt>
    <dgm:pt modelId="{A179B52B-F21A-4B7D-8BFD-762EB45BC815}" type="pres">
      <dgm:prSet presAssocID="{25BF63EE-AE8F-4C9D-B418-9CE2F2D2522B}" presName="parentText" presStyleLbl="node1" presStyleIdx="0" presStyleCnt="1" custLinFactNeighborY="-14673">
        <dgm:presLayoutVars>
          <dgm:chMax val="0"/>
          <dgm:bulletEnabled val="1"/>
        </dgm:presLayoutVars>
      </dgm:prSet>
      <dgm:spPr/>
    </dgm:pt>
  </dgm:ptLst>
  <dgm:cxnLst>
    <dgm:cxn modelId="{D690832B-1ADD-4105-9435-1B78D57D6314}" srcId="{111CF9AA-E3AF-4C7B-8B0A-E043DBD676B8}" destId="{25BF63EE-AE8F-4C9D-B418-9CE2F2D2522B}" srcOrd="0" destOrd="0" parTransId="{67BEBCC6-233C-4777-B239-D65462504D16}" sibTransId="{8046BB45-9109-4C6E-A42C-CA34A18B83D3}"/>
    <dgm:cxn modelId="{9EDE0D9E-49EB-4121-AE27-A7B2149CD2D9}" type="presOf" srcId="{25BF63EE-AE8F-4C9D-B418-9CE2F2D2522B}" destId="{A179B52B-F21A-4B7D-8BFD-762EB45BC815}" srcOrd="0" destOrd="0" presId="urn:microsoft.com/office/officeart/2005/8/layout/vList2"/>
    <dgm:cxn modelId="{D1DFF6F8-A2D5-4F6B-8E87-62EFCA116FC8}" type="presOf" srcId="{111CF9AA-E3AF-4C7B-8B0A-E043DBD676B8}" destId="{8533405C-B8EB-415C-9451-87BE5DC2715E}" srcOrd="0" destOrd="0" presId="urn:microsoft.com/office/officeart/2005/8/layout/vList2"/>
    <dgm:cxn modelId="{1C0F7AE3-33F4-46D2-AC61-58646D620C58}" type="presParOf" srcId="{8533405C-B8EB-415C-9451-87BE5DC2715E}" destId="{A179B52B-F21A-4B7D-8BFD-762EB45BC81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3D3FCB-C012-410C-BC64-07F00B50754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31C4569-B10A-45BE-9C35-F7D8428853BF}">
      <dgm:prSet/>
      <dgm:spPr>
        <a:solidFill>
          <a:schemeClr val="accent6"/>
        </a:solidFill>
      </dgm:spPr>
      <dgm:t>
        <a:bodyPr/>
        <a:lstStyle/>
        <a:p>
          <a:endParaRPr lang="es-ES" dirty="0"/>
        </a:p>
      </dgm:t>
    </dgm:pt>
    <dgm:pt modelId="{28FEB180-585F-4F0C-91DE-6C76CC4847DA}" type="parTrans" cxnId="{92486B55-0873-4E71-ADAD-EA0D1800DF57}">
      <dgm:prSet/>
      <dgm:spPr/>
      <dgm:t>
        <a:bodyPr/>
        <a:lstStyle/>
        <a:p>
          <a:endParaRPr lang="es-ES"/>
        </a:p>
      </dgm:t>
    </dgm:pt>
    <dgm:pt modelId="{BB11AC9E-660F-4A57-8B03-D3CC7E2C590B}" type="sibTrans" cxnId="{92486B55-0873-4E71-ADAD-EA0D1800DF57}">
      <dgm:prSet/>
      <dgm:spPr/>
      <dgm:t>
        <a:bodyPr/>
        <a:lstStyle/>
        <a:p>
          <a:endParaRPr lang="es-ES"/>
        </a:p>
      </dgm:t>
    </dgm:pt>
    <dgm:pt modelId="{07FB1E72-8B18-4F5C-850C-F8984AF4833B}">
      <dgm:prSet/>
      <dgm:spPr>
        <a:solidFill>
          <a:schemeClr val="accent6"/>
        </a:solidFill>
      </dgm:spPr>
      <dgm:t>
        <a:bodyPr/>
        <a:lstStyle/>
        <a:p>
          <a:endParaRPr lang="es-ES" dirty="0"/>
        </a:p>
      </dgm:t>
    </dgm:pt>
    <dgm:pt modelId="{6846F656-37A9-4B0B-8574-A10A097F556D}" type="parTrans" cxnId="{04DA8300-7277-4E7E-9AD1-1FED0367C9CF}">
      <dgm:prSet/>
      <dgm:spPr/>
      <dgm:t>
        <a:bodyPr/>
        <a:lstStyle/>
        <a:p>
          <a:endParaRPr lang="es-ES"/>
        </a:p>
      </dgm:t>
    </dgm:pt>
    <dgm:pt modelId="{38481ECF-A1DE-410F-8430-217C43CA0429}" type="sibTrans" cxnId="{04DA8300-7277-4E7E-9AD1-1FED0367C9CF}">
      <dgm:prSet/>
      <dgm:spPr/>
      <dgm:t>
        <a:bodyPr/>
        <a:lstStyle/>
        <a:p>
          <a:endParaRPr lang="es-ES"/>
        </a:p>
      </dgm:t>
    </dgm:pt>
    <dgm:pt modelId="{CAC31DF1-9BB3-42F8-9063-A5CA8103CA83}">
      <dgm:prSet/>
      <dgm:spPr>
        <a:solidFill>
          <a:schemeClr val="accent6"/>
        </a:solidFill>
      </dgm:spPr>
      <dgm:t>
        <a:bodyPr/>
        <a:lstStyle/>
        <a:p>
          <a:endParaRPr lang="es-ES" dirty="0"/>
        </a:p>
      </dgm:t>
    </dgm:pt>
    <dgm:pt modelId="{EE3A3893-F57B-477F-9B2F-150A0EDF966A}" type="parTrans" cxnId="{FA1DE108-4B7B-4B1A-AA14-09E788B34A64}">
      <dgm:prSet/>
      <dgm:spPr/>
      <dgm:t>
        <a:bodyPr/>
        <a:lstStyle/>
        <a:p>
          <a:endParaRPr lang="es-ES"/>
        </a:p>
      </dgm:t>
    </dgm:pt>
    <dgm:pt modelId="{B7CE55C6-C0B6-46F5-9F14-E499B838860D}" type="sibTrans" cxnId="{FA1DE108-4B7B-4B1A-AA14-09E788B34A64}">
      <dgm:prSet/>
      <dgm:spPr/>
      <dgm:t>
        <a:bodyPr/>
        <a:lstStyle/>
        <a:p>
          <a:endParaRPr lang="es-ES"/>
        </a:p>
      </dgm:t>
    </dgm:pt>
    <dgm:pt modelId="{54796EDC-1C9F-4589-B6F8-A8737A86F9FB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ES" sz="1000" dirty="0"/>
            <a:t>SRA</a:t>
          </a:r>
        </a:p>
      </dgm:t>
    </dgm:pt>
    <dgm:pt modelId="{A12CAC4D-9921-4923-813A-E71C49FF5AA3}" type="parTrans" cxnId="{7C4DE6F4-F73E-4C89-899B-8E49A8B6C974}">
      <dgm:prSet/>
      <dgm:spPr/>
      <dgm:t>
        <a:bodyPr/>
        <a:lstStyle/>
        <a:p>
          <a:endParaRPr lang="es-ES"/>
        </a:p>
      </dgm:t>
    </dgm:pt>
    <dgm:pt modelId="{553B5871-AC06-41BA-BA1B-8E076FF9FE92}" type="sibTrans" cxnId="{7C4DE6F4-F73E-4C89-899B-8E49A8B6C974}">
      <dgm:prSet/>
      <dgm:spPr/>
      <dgm:t>
        <a:bodyPr/>
        <a:lstStyle/>
        <a:p>
          <a:endParaRPr lang="es-ES"/>
        </a:p>
      </dgm:t>
    </dgm:pt>
    <dgm:pt modelId="{FE4FD77F-84D5-41F8-BAC9-B71F05ABA90F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ES" sz="1000" dirty="0"/>
            <a:t>FASTQ</a:t>
          </a:r>
        </a:p>
      </dgm:t>
    </dgm:pt>
    <dgm:pt modelId="{A77BD57B-701C-4CB7-8ACF-443D2E510CA1}" type="parTrans" cxnId="{F1623BB8-A3CA-4395-A3BD-E45ED802D5B6}">
      <dgm:prSet/>
      <dgm:spPr/>
      <dgm:t>
        <a:bodyPr/>
        <a:lstStyle/>
        <a:p>
          <a:endParaRPr lang="es-ES"/>
        </a:p>
      </dgm:t>
    </dgm:pt>
    <dgm:pt modelId="{7492C3B5-8C11-4943-9A93-396B2B5EC5CF}" type="sibTrans" cxnId="{F1623BB8-A3CA-4395-A3BD-E45ED802D5B6}">
      <dgm:prSet/>
      <dgm:spPr/>
      <dgm:t>
        <a:bodyPr/>
        <a:lstStyle/>
        <a:p>
          <a:endParaRPr lang="es-ES"/>
        </a:p>
      </dgm:t>
    </dgm:pt>
    <dgm:pt modelId="{B376C7BE-C5C0-4ED0-8E7C-E0CCE438D5F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ES" sz="1000" dirty="0" err="1"/>
            <a:t>FASTQ_Filterd</a:t>
          </a:r>
          <a:endParaRPr lang="es-ES" sz="1000" dirty="0"/>
        </a:p>
      </dgm:t>
    </dgm:pt>
    <dgm:pt modelId="{E5DBF616-E466-430D-BDD1-2173190C2785}" type="parTrans" cxnId="{239DA449-6723-4D40-956C-A79DEF4E9450}">
      <dgm:prSet/>
      <dgm:spPr/>
      <dgm:t>
        <a:bodyPr/>
        <a:lstStyle/>
        <a:p>
          <a:endParaRPr lang="es-ES"/>
        </a:p>
      </dgm:t>
    </dgm:pt>
    <dgm:pt modelId="{34CCAC78-B98A-4060-AD8C-A4614EF3B337}" type="sibTrans" cxnId="{239DA449-6723-4D40-956C-A79DEF4E9450}">
      <dgm:prSet/>
      <dgm:spPr/>
      <dgm:t>
        <a:bodyPr/>
        <a:lstStyle/>
        <a:p>
          <a:endParaRPr lang="es-ES"/>
        </a:p>
      </dgm:t>
    </dgm:pt>
    <dgm:pt modelId="{3E92807C-888F-448D-A076-651A7A30CEF2}" type="pres">
      <dgm:prSet presAssocID="{473D3FCB-C012-410C-BC64-07F00B507548}" presName="linearFlow" presStyleCnt="0">
        <dgm:presLayoutVars>
          <dgm:dir/>
          <dgm:animLvl val="lvl"/>
          <dgm:resizeHandles val="exact"/>
        </dgm:presLayoutVars>
      </dgm:prSet>
      <dgm:spPr/>
    </dgm:pt>
    <dgm:pt modelId="{FA5697FB-0D7C-4870-B6FE-66A8D2851B51}" type="pres">
      <dgm:prSet presAssocID="{831C4569-B10A-45BE-9C35-F7D8428853BF}" presName="composite" presStyleCnt="0"/>
      <dgm:spPr/>
    </dgm:pt>
    <dgm:pt modelId="{54E5869B-FC3F-4470-B808-853EF977713E}" type="pres">
      <dgm:prSet presAssocID="{831C4569-B10A-45BE-9C35-F7D8428853B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06E3CE5-4788-4F41-A795-B231A3639376}" type="pres">
      <dgm:prSet presAssocID="{831C4569-B10A-45BE-9C35-F7D8428853BF}" presName="descendantText" presStyleLbl="alignAcc1" presStyleIdx="0" presStyleCnt="3" custLinFactNeighborX="626" custLinFactNeighborY="-45823">
        <dgm:presLayoutVars>
          <dgm:bulletEnabled val="1"/>
        </dgm:presLayoutVars>
      </dgm:prSet>
      <dgm:spPr/>
    </dgm:pt>
    <dgm:pt modelId="{A4F195D8-1CD6-40FD-BBFD-637220ADE3F5}" type="pres">
      <dgm:prSet presAssocID="{BB11AC9E-660F-4A57-8B03-D3CC7E2C590B}" presName="sp" presStyleCnt="0"/>
      <dgm:spPr/>
    </dgm:pt>
    <dgm:pt modelId="{468D884E-68AE-46A2-8EC5-29D4C5D321F7}" type="pres">
      <dgm:prSet presAssocID="{07FB1E72-8B18-4F5C-850C-F8984AF4833B}" presName="composite" presStyleCnt="0"/>
      <dgm:spPr/>
    </dgm:pt>
    <dgm:pt modelId="{82E8CA64-98E0-44E7-B2F8-26E1146B06EC}" type="pres">
      <dgm:prSet presAssocID="{07FB1E72-8B18-4F5C-850C-F8984AF4833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BFA2DFD-1A37-4B70-9F1D-F9027E4DD989}" type="pres">
      <dgm:prSet presAssocID="{07FB1E72-8B18-4F5C-850C-F8984AF4833B}" presName="descendantText" presStyleLbl="alignAcc1" presStyleIdx="1" presStyleCnt="3">
        <dgm:presLayoutVars>
          <dgm:bulletEnabled val="1"/>
        </dgm:presLayoutVars>
      </dgm:prSet>
      <dgm:spPr/>
    </dgm:pt>
    <dgm:pt modelId="{F4769A15-9B3E-4F56-A381-BFC4C6E248B5}" type="pres">
      <dgm:prSet presAssocID="{38481ECF-A1DE-410F-8430-217C43CA0429}" presName="sp" presStyleCnt="0"/>
      <dgm:spPr/>
    </dgm:pt>
    <dgm:pt modelId="{918AF31B-2B38-460F-9818-2A0403C1ED9C}" type="pres">
      <dgm:prSet presAssocID="{CAC31DF1-9BB3-42F8-9063-A5CA8103CA83}" presName="composite" presStyleCnt="0"/>
      <dgm:spPr/>
    </dgm:pt>
    <dgm:pt modelId="{8E070A06-F30C-4F41-B032-E2DE4EA30CA6}" type="pres">
      <dgm:prSet presAssocID="{CAC31DF1-9BB3-42F8-9063-A5CA8103CA8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26E3B39-9F98-42C0-8CEC-2C70BD7A4828}" type="pres">
      <dgm:prSet presAssocID="{CAC31DF1-9BB3-42F8-9063-A5CA8103CA83}" presName="descendantText" presStyleLbl="alignAcc1" presStyleIdx="2" presStyleCnt="3" custLinFactNeighborX="2862" custLinFactNeighborY="1857">
        <dgm:presLayoutVars>
          <dgm:bulletEnabled val="1"/>
        </dgm:presLayoutVars>
      </dgm:prSet>
      <dgm:spPr/>
    </dgm:pt>
  </dgm:ptLst>
  <dgm:cxnLst>
    <dgm:cxn modelId="{04DA8300-7277-4E7E-9AD1-1FED0367C9CF}" srcId="{473D3FCB-C012-410C-BC64-07F00B507548}" destId="{07FB1E72-8B18-4F5C-850C-F8984AF4833B}" srcOrd="1" destOrd="0" parTransId="{6846F656-37A9-4B0B-8574-A10A097F556D}" sibTransId="{38481ECF-A1DE-410F-8430-217C43CA0429}"/>
    <dgm:cxn modelId="{FA1DE108-4B7B-4B1A-AA14-09E788B34A64}" srcId="{473D3FCB-C012-410C-BC64-07F00B507548}" destId="{CAC31DF1-9BB3-42F8-9063-A5CA8103CA83}" srcOrd="2" destOrd="0" parTransId="{EE3A3893-F57B-477F-9B2F-150A0EDF966A}" sibTransId="{B7CE55C6-C0B6-46F5-9F14-E499B838860D}"/>
    <dgm:cxn modelId="{239DA449-6723-4D40-956C-A79DEF4E9450}" srcId="{CAC31DF1-9BB3-42F8-9063-A5CA8103CA83}" destId="{B376C7BE-C5C0-4ED0-8E7C-E0CCE438D5F6}" srcOrd="0" destOrd="0" parTransId="{E5DBF616-E466-430D-BDD1-2173190C2785}" sibTransId="{34CCAC78-B98A-4060-AD8C-A4614EF3B337}"/>
    <dgm:cxn modelId="{92486B55-0873-4E71-ADAD-EA0D1800DF57}" srcId="{473D3FCB-C012-410C-BC64-07F00B507548}" destId="{831C4569-B10A-45BE-9C35-F7D8428853BF}" srcOrd="0" destOrd="0" parTransId="{28FEB180-585F-4F0C-91DE-6C76CC4847DA}" sibTransId="{BB11AC9E-660F-4A57-8B03-D3CC7E2C590B}"/>
    <dgm:cxn modelId="{390E7E7E-7F7C-42F6-ABC0-4D3B1382B02B}" type="presOf" srcId="{B376C7BE-C5C0-4ED0-8E7C-E0CCE438D5F6}" destId="{026E3B39-9F98-42C0-8CEC-2C70BD7A4828}" srcOrd="0" destOrd="0" presId="urn:microsoft.com/office/officeart/2005/8/layout/chevron2"/>
    <dgm:cxn modelId="{DB606084-26AD-4702-A483-7108F2ED3521}" type="presOf" srcId="{07FB1E72-8B18-4F5C-850C-F8984AF4833B}" destId="{82E8CA64-98E0-44E7-B2F8-26E1146B06EC}" srcOrd="0" destOrd="0" presId="urn:microsoft.com/office/officeart/2005/8/layout/chevron2"/>
    <dgm:cxn modelId="{2AFE28AD-62B3-4968-93F0-7FE37B9A282C}" type="presOf" srcId="{FE4FD77F-84D5-41F8-BAC9-B71F05ABA90F}" destId="{3BFA2DFD-1A37-4B70-9F1D-F9027E4DD989}" srcOrd="0" destOrd="0" presId="urn:microsoft.com/office/officeart/2005/8/layout/chevron2"/>
    <dgm:cxn modelId="{F1623BB8-A3CA-4395-A3BD-E45ED802D5B6}" srcId="{07FB1E72-8B18-4F5C-850C-F8984AF4833B}" destId="{FE4FD77F-84D5-41F8-BAC9-B71F05ABA90F}" srcOrd="0" destOrd="0" parTransId="{A77BD57B-701C-4CB7-8ACF-443D2E510CA1}" sibTransId="{7492C3B5-8C11-4943-9A93-396B2B5EC5CF}"/>
    <dgm:cxn modelId="{21B956BF-2907-4231-A1D9-0D94F3AEFF99}" type="presOf" srcId="{CAC31DF1-9BB3-42F8-9063-A5CA8103CA83}" destId="{8E070A06-F30C-4F41-B032-E2DE4EA30CA6}" srcOrd="0" destOrd="0" presId="urn:microsoft.com/office/officeart/2005/8/layout/chevron2"/>
    <dgm:cxn modelId="{3C14DACE-D65F-4ECA-B86C-DF255B000CA6}" type="presOf" srcId="{54796EDC-1C9F-4589-B6F8-A8737A86F9FB}" destId="{606E3CE5-4788-4F41-A795-B231A3639376}" srcOrd="0" destOrd="0" presId="urn:microsoft.com/office/officeart/2005/8/layout/chevron2"/>
    <dgm:cxn modelId="{54C0BFDA-F2BE-447A-B506-36ADF8E682B5}" type="presOf" srcId="{473D3FCB-C012-410C-BC64-07F00B507548}" destId="{3E92807C-888F-448D-A076-651A7A30CEF2}" srcOrd="0" destOrd="0" presId="urn:microsoft.com/office/officeart/2005/8/layout/chevron2"/>
    <dgm:cxn modelId="{BC8FF2F0-1795-471A-876D-BA412ED0FF1C}" type="presOf" srcId="{831C4569-B10A-45BE-9C35-F7D8428853BF}" destId="{54E5869B-FC3F-4470-B808-853EF977713E}" srcOrd="0" destOrd="0" presId="urn:microsoft.com/office/officeart/2005/8/layout/chevron2"/>
    <dgm:cxn modelId="{7C4DE6F4-F73E-4C89-899B-8E49A8B6C974}" srcId="{831C4569-B10A-45BE-9C35-F7D8428853BF}" destId="{54796EDC-1C9F-4589-B6F8-A8737A86F9FB}" srcOrd="0" destOrd="0" parTransId="{A12CAC4D-9921-4923-813A-E71C49FF5AA3}" sibTransId="{553B5871-AC06-41BA-BA1B-8E076FF9FE92}"/>
    <dgm:cxn modelId="{1E634E19-C2A7-4176-B008-60DF4FF217E1}" type="presParOf" srcId="{3E92807C-888F-448D-A076-651A7A30CEF2}" destId="{FA5697FB-0D7C-4870-B6FE-66A8D2851B51}" srcOrd="0" destOrd="0" presId="urn:microsoft.com/office/officeart/2005/8/layout/chevron2"/>
    <dgm:cxn modelId="{4DCE8214-B799-4A2F-B09C-0D86355C46EE}" type="presParOf" srcId="{FA5697FB-0D7C-4870-B6FE-66A8D2851B51}" destId="{54E5869B-FC3F-4470-B808-853EF977713E}" srcOrd="0" destOrd="0" presId="urn:microsoft.com/office/officeart/2005/8/layout/chevron2"/>
    <dgm:cxn modelId="{A718A4B7-5C18-41E1-842F-75421156186E}" type="presParOf" srcId="{FA5697FB-0D7C-4870-B6FE-66A8D2851B51}" destId="{606E3CE5-4788-4F41-A795-B231A3639376}" srcOrd="1" destOrd="0" presId="urn:microsoft.com/office/officeart/2005/8/layout/chevron2"/>
    <dgm:cxn modelId="{60669673-C041-4D6D-89C2-A65E6C9D0578}" type="presParOf" srcId="{3E92807C-888F-448D-A076-651A7A30CEF2}" destId="{A4F195D8-1CD6-40FD-BBFD-637220ADE3F5}" srcOrd="1" destOrd="0" presId="urn:microsoft.com/office/officeart/2005/8/layout/chevron2"/>
    <dgm:cxn modelId="{6CA027F0-F6CA-4E14-9BF7-6E0287A2CB2E}" type="presParOf" srcId="{3E92807C-888F-448D-A076-651A7A30CEF2}" destId="{468D884E-68AE-46A2-8EC5-29D4C5D321F7}" srcOrd="2" destOrd="0" presId="urn:microsoft.com/office/officeart/2005/8/layout/chevron2"/>
    <dgm:cxn modelId="{9EADDB30-8509-4105-8F1D-23C3A56D6B49}" type="presParOf" srcId="{468D884E-68AE-46A2-8EC5-29D4C5D321F7}" destId="{82E8CA64-98E0-44E7-B2F8-26E1146B06EC}" srcOrd="0" destOrd="0" presId="urn:microsoft.com/office/officeart/2005/8/layout/chevron2"/>
    <dgm:cxn modelId="{7D07B773-8B09-4E86-8517-F4AF769942DD}" type="presParOf" srcId="{468D884E-68AE-46A2-8EC5-29D4C5D321F7}" destId="{3BFA2DFD-1A37-4B70-9F1D-F9027E4DD989}" srcOrd="1" destOrd="0" presId="urn:microsoft.com/office/officeart/2005/8/layout/chevron2"/>
    <dgm:cxn modelId="{4F6AEEDB-DD56-4F8B-A9B2-B1A2E67C0096}" type="presParOf" srcId="{3E92807C-888F-448D-A076-651A7A30CEF2}" destId="{F4769A15-9B3E-4F56-A381-BFC4C6E248B5}" srcOrd="3" destOrd="0" presId="urn:microsoft.com/office/officeart/2005/8/layout/chevron2"/>
    <dgm:cxn modelId="{AC507390-1E71-4B63-8D9C-5B2702ACAEAB}" type="presParOf" srcId="{3E92807C-888F-448D-A076-651A7A30CEF2}" destId="{918AF31B-2B38-460F-9818-2A0403C1ED9C}" srcOrd="4" destOrd="0" presId="urn:microsoft.com/office/officeart/2005/8/layout/chevron2"/>
    <dgm:cxn modelId="{E1E5992A-EC36-4901-98D7-296EF2066227}" type="presParOf" srcId="{918AF31B-2B38-460F-9818-2A0403C1ED9C}" destId="{8E070A06-F30C-4F41-B032-E2DE4EA30CA6}" srcOrd="0" destOrd="0" presId="urn:microsoft.com/office/officeart/2005/8/layout/chevron2"/>
    <dgm:cxn modelId="{D6BE8DB8-8F69-4327-AD3D-5143D78F5871}" type="presParOf" srcId="{918AF31B-2B38-460F-9818-2A0403C1ED9C}" destId="{026E3B39-9F98-42C0-8CEC-2C70BD7A482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9B52B-F21A-4B7D-8BFD-762EB45BC815}">
      <dsp:nvSpPr>
        <dsp:cNvPr id="0" name=""/>
        <dsp:cNvSpPr/>
      </dsp:nvSpPr>
      <dsp:spPr>
        <a:xfrm>
          <a:off x="0" y="0"/>
          <a:ext cx="1189661" cy="2638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u="sng" kern="1200" dirty="0"/>
            <a:t>SrrDownloader</a:t>
          </a:r>
          <a:endParaRPr lang="es-ES" sz="1100" b="1" kern="1200" dirty="0"/>
        </a:p>
      </dsp:txBody>
      <dsp:txXfrm>
        <a:off x="12879" y="12879"/>
        <a:ext cx="1163903" cy="238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5869B-FC3F-4470-B808-853EF977713E}">
      <dsp:nvSpPr>
        <dsp:cNvPr id="0" name=""/>
        <dsp:cNvSpPr/>
      </dsp:nvSpPr>
      <dsp:spPr>
        <a:xfrm rot="5400000">
          <a:off x="-78939" y="79504"/>
          <a:ext cx="526263" cy="368384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 dirty="0"/>
        </a:p>
      </dsp:txBody>
      <dsp:txXfrm rot="-5400000">
        <a:off x="1" y="184756"/>
        <a:ext cx="368384" cy="157879"/>
      </dsp:txXfrm>
    </dsp:sp>
    <dsp:sp modelId="{606E3CE5-4788-4F41-A795-B231A3639376}">
      <dsp:nvSpPr>
        <dsp:cNvPr id="0" name=""/>
        <dsp:cNvSpPr/>
      </dsp:nvSpPr>
      <dsp:spPr>
        <a:xfrm rot="5400000">
          <a:off x="495040" y="-126655"/>
          <a:ext cx="342071" cy="5953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SRA</a:t>
          </a:r>
        </a:p>
      </dsp:txBody>
      <dsp:txXfrm rot="-5400000">
        <a:off x="368385" y="16699"/>
        <a:ext cx="578684" cy="308673"/>
      </dsp:txXfrm>
    </dsp:sp>
    <dsp:sp modelId="{82E8CA64-98E0-44E7-B2F8-26E1146B06EC}">
      <dsp:nvSpPr>
        <dsp:cNvPr id="0" name=""/>
        <dsp:cNvSpPr/>
      </dsp:nvSpPr>
      <dsp:spPr>
        <a:xfrm rot="5400000">
          <a:off x="-78939" y="333486"/>
          <a:ext cx="526263" cy="368384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 dirty="0"/>
        </a:p>
      </dsp:txBody>
      <dsp:txXfrm rot="-5400000">
        <a:off x="1" y="438738"/>
        <a:ext cx="368384" cy="157879"/>
      </dsp:txXfrm>
    </dsp:sp>
    <dsp:sp modelId="{3BFA2DFD-1A37-4B70-9F1D-F9027E4DD989}">
      <dsp:nvSpPr>
        <dsp:cNvPr id="0" name=""/>
        <dsp:cNvSpPr/>
      </dsp:nvSpPr>
      <dsp:spPr>
        <a:xfrm rot="5400000">
          <a:off x="495040" y="127890"/>
          <a:ext cx="342071" cy="5953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FASTQ</a:t>
          </a:r>
        </a:p>
      </dsp:txBody>
      <dsp:txXfrm rot="-5400000">
        <a:off x="368385" y="271245"/>
        <a:ext cx="578684" cy="308673"/>
      </dsp:txXfrm>
    </dsp:sp>
    <dsp:sp modelId="{8E070A06-F30C-4F41-B032-E2DE4EA30CA6}">
      <dsp:nvSpPr>
        <dsp:cNvPr id="0" name=""/>
        <dsp:cNvSpPr/>
      </dsp:nvSpPr>
      <dsp:spPr>
        <a:xfrm rot="5400000">
          <a:off x="-78939" y="587468"/>
          <a:ext cx="526263" cy="368384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 dirty="0"/>
        </a:p>
      </dsp:txBody>
      <dsp:txXfrm rot="-5400000">
        <a:off x="1" y="692720"/>
        <a:ext cx="368384" cy="157879"/>
      </dsp:txXfrm>
    </dsp:sp>
    <dsp:sp modelId="{026E3B39-9F98-42C0-8CEC-2C70BD7A4828}">
      <dsp:nvSpPr>
        <dsp:cNvPr id="0" name=""/>
        <dsp:cNvSpPr/>
      </dsp:nvSpPr>
      <dsp:spPr>
        <a:xfrm rot="5400000">
          <a:off x="495040" y="388224"/>
          <a:ext cx="342071" cy="5953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 err="1"/>
            <a:t>FASTQ_Filterd</a:t>
          </a:r>
          <a:endParaRPr lang="es-ES" sz="1000" kern="1200" dirty="0"/>
        </a:p>
      </dsp:txBody>
      <dsp:txXfrm rot="-5400000">
        <a:off x="368385" y="531579"/>
        <a:ext cx="578684" cy="308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57409-A045-42AD-8A71-7D32D80824FA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50048-CBA2-464B-BC96-C5A66812804E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853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50048-CBA2-464B-BC96-C5A66812804E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1889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50048-CBA2-464B-BC96-C5A66812804E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01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50048-CBA2-464B-BC96-C5A66812804E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523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D2CC-026B-1F79-AE9F-B662D324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2CE03-1308-A7AB-6175-7829BADC9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71528-8131-937B-1ADF-4B0D7FE0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AF683-EE31-854F-E2F2-923E8FD2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A343D-2448-47F2-6E43-7D325B7A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1130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625E-A9B8-DEF3-DF8B-7D059CF2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F0E88-C697-F8AF-D2AD-719A9D231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59AC0-4CB4-84BA-22F2-FA4B9D78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54EFC-F9F8-48FE-8B26-A93E6801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605E5-A818-2FDD-2D79-0391A3413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9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E4F042-91A5-632A-3D79-6EC07E3E4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59BAD-DDD0-F724-7EEC-3854C8581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48E91-BDF9-7ACE-6CD0-394712FEE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074E7-A519-A70F-8260-7613E1B7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13411-185C-0F01-DE1C-E2C8ABB0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1383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23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04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3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30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679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06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48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6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15677-DBAF-1E56-2DC3-90D67CB9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65DE1-EB95-691F-0C3E-9592F0431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3C5AD-4703-0025-0196-4BAB9636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BC6A0-B999-792A-5976-23609D5D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73C6D-BFE5-865C-1F34-F4470CF4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8537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84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02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05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3C93-61FE-5F84-2158-027727B1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2660-63CA-5428-614B-5F6F9E119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BA293-8253-32A7-0610-A62EF764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C67A-B7F6-42E6-B7B8-8BDB48A5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215B6-172C-E710-FD4A-3B124D02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362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432D-FBA0-2289-2661-E4C23C22E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D089E-9E48-6F1C-4036-49F4BDEE3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1CCF3-70EB-FDC0-0C1B-84CD1897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2011B-3D24-AC07-FE0F-C0914AB48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4006A-172B-CFE9-8C5C-CB9D84C3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80274-AB5F-DA6E-804C-3666FEBB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375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29C5-0408-4DF9-34A6-69DDE36A8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08D04-EF6D-ECFE-014D-DCF4EEF77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CC37B-E015-0A18-6DCE-9FDE5C754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439AD7-3EA8-BE81-625A-3E74A1ED1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57228-D48D-3BF8-6603-49104D2D9F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7494A-E9E7-7F94-B0AD-C65CEE076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08AAC7-8925-6D71-40F3-C34F9FBAE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EB5DF-1B99-171C-D356-F4F1E2FB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223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59A9-4F9D-61E1-FB1E-720406CA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96410-6EF7-5FDD-F116-16B6418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7292F-24B9-82F7-D5E3-C21B97E8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1A247-D1D5-1D8E-1C90-9613DEB0F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87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D88542-79A1-B0CD-A837-1ACE28B31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AB4D7-B227-A657-6CC6-D7047423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C3C1C-55EF-92A1-74CE-C310068D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37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9A16-918C-7B29-8873-BBEB3353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3D13-B105-8755-CF2F-AE235139C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C238C-DD07-BC65-4124-63F23368E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799C6-F3C8-7443-10B4-13D0867B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AD20C-6EBE-CC53-D167-DA4365FA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00EC1-728C-528F-CA1A-645467C2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383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479B-9D9A-E02E-F1B9-9A2E2140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6DB71E-23B2-F207-C944-31F3C1606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0FCA6-0985-C968-F593-BB9187ED9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3B7C4-DF1E-45B0-6323-A41BF8D9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0D67E-9627-0D84-8A62-5C4FCE2C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D7CEF-7B82-AABA-B831-8AD84DD1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042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750A0-91E0-CA83-576F-C994BA86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19D3D-FDE0-3255-A66F-70DE7310C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DE45E-81A7-8ED8-D632-F84337F10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32BFE-C71A-9FA7-3904-EDEF41F51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95B10-92F0-583F-F981-0F7C268F1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007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A1EE2-0A18-4BE5-A61D-4964A4F1CF97}" type="datetimeFigureOut">
              <a:rPr lang="es-ES" smtClean="0"/>
              <a:t>22/05/2024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F2E1E-ECEC-459C-A2A9-A761B553515A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19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diagramData" Target="../diagrams/data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1.svg"/><Relationship Id="rId10" Type="http://schemas.openxmlformats.org/officeDocument/2006/relationships/diagramColors" Target="../diagrams/colors2.xml"/><Relationship Id="rId19" Type="http://schemas.openxmlformats.org/officeDocument/2006/relationships/image" Target="../media/image65.sv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14F5515-9269-081D-3048-DDAEC2C61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713" y="2079603"/>
            <a:ext cx="2880000" cy="2102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2FB472-0C9D-B292-959E-97C1E4CB3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96" y="36270"/>
            <a:ext cx="2880000" cy="2043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7FDB9-D991-D5A8-55AC-83EE4F2FF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796" y="36270"/>
            <a:ext cx="2880000" cy="204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98B4C-64BF-14D5-F7CB-593A7456F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348" y="36270"/>
            <a:ext cx="2880000" cy="204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AE66CC-8F5B-3FCF-C67C-7955F32A1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7477" y="36537"/>
            <a:ext cx="2880000" cy="20648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549EBE-50B1-99BE-2129-D8A41F37BC9E}"/>
              </a:ext>
            </a:extLst>
          </p:cNvPr>
          <p:cNvSpPr txBox="1"/>
          <p:nvPr/>
        </p:nvSpPr>
        <p:spPr>
          <a:xfrm>
            <a:off x="0" y="0"/>
            <a:ext cx="39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514077-6A53-D3BA-91D4-967BF0F02BF4}"/>
              </a:ext>
            </a:extLst>
          </p:cNvPr>
          <p:cNvSpPr txBox="1"/>
          <p:nvPr/>
        </p:nvSpPr>
        <p:spPr>
          <a:xfrm>
            <a:off x="5969886" y="0"/>
            <a:ext cx="39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66CB0F-2A77-D53A-E9CB-39172EEB01AF}"/>
              </a:ext>
            </a:extLst>
          </p:cNvPr>
          <p:cNvSpPr txBox="1"/>
          <p:nvPr/>
        </p:nvSpPr>
        <p:spPr>
          <a:xfrm>
            <a:off x="-43637" y="1864403"/>
            <a:ext cx="48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07FF9B-8FBC-F790-3B88-A0ABD6FFE2C7}"/>
              </a:ext>
            </a:extLst>
          </p:cNvPr>
          <p:cNvSpPr txBox="1"/>
          <p:nvPr/>
        </p:nvSpPr>
        <p:spPr>
          <a:xfrm>
            <a:off x="6286713" y="18539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53BC38-ACFE-BE4B-156D-5BCC35DF1089}"/>
              </a:ext>
            </a:extLst>
          </p:cNvPr>
          <p:cNvSpPr txBox="1"/>
          <p:nvPr/>
        </p:nvSpPr>
        <p:spPr>
          <a:xfrm>
            <a:off x="9072397" y="1864403"/>
            <a:ext cx="48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448D80-15E8-D8D9-640A-5295A6D92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000" y="2079603"/>
            <a:ext cx="2880000" cy="21021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8AB5BE-0DFF-E7D8-3FAD-C0409D94C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796" y="4122936"/>
            <a:ext cx="2880000" cy="21021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744B46-6E2A-60C7-0FE6-B8F55A44F2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362" y="2049069"/>
            <a:ext cx="2880000" cy="21021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AB0A89-5429-CF5A-512B-C90816DD24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2785" y="2101379"/>
            <a:ext cx="2160000" cy="15766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C32B68-7CAC-ACFB-43FA-207BB66EF1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2785" y="5281358"/>
            <a:ext cx="2160000" cy="15766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1A71E9-40D2-55DE-1FCE-A511B4CB2B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2785" y="3678021"/>
            <a:ext cx="2160000" cy="157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18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B55AC-F0C7-5766-A60F-320292918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44" y="0"/>
            <a:ext cx="327551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1162C3-8E22-2F4E-CF36-5CFC1403B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5" y="0"/>
            <a:ext cx="310371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BA642-4D7F-2497-CCF7-C05FF455B9F6}"/>
              </a:ext>
            </a:extLst>
          </p:cNvPr>
          <p:cNvSpPr txBox="1"/>
          <p:nvPr/>
        </p:nvSpPr>
        <p:spPr>
          <a:xfrm>
            <a:off x="-87086" y="3889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8D32B-A64D-8E07-A406-47F6BBC1AC26}"/>
              </a:ext>
            </a:extLst>
          </p:cNvPr>
          <p:cNvSpPr txBox="1"/>
          <p:nvPr/>
        </p:nvSpPr>
        <p:spPr>
          <a:xfrm>
            <a:off x="7199997" y="38891"/>
            <a:ext cx="43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73F9E5-22EB-EA39-D409-4914490BC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885" y="0"/>
            <a:ext cx="3960000" cy="3491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752A4-EB09-1767-7CEA-50773C478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885" y="3429000"/>
            <a:ext cx="3960000" cy="34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0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14D92-91EA-60A4-058E-7EE65040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621" y="2446333"/>
            <a:ext cx="5075894" cy="3176998"/>
          </a:xfrm>
          <a:prstGeom prst="rect">
            <a:avLst/>
          </a:prstGeom>
        </p:spPr>
      </p:pic>
      <p:pic>
        <p:nvPicPr>
          <p:cNvPr id="2" name="Picture 1" descr="A group of black text&#10;&#10;Description automatically generated">
            <a:extLst>
              <a:ext uri="{FF2B5EF4-FFF2-40B4-BE49-F238E27FC236}">
                <a16:creationId xmlns:a16="http://schemas.microsoft.com/office/drawing/2014/main" id="{1B0F2828-7C07-35F7-6A18-9FE8543D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878" y="115933"/>
            <a:ext cx="5759450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65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77E35-5006-0ACE-B714-DDB54638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093"/>
            <a:ext cx="12192000" cy="48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5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15D5B2-F7B5-F0BF-E476-48449426A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919"/>
            <a:ext cx="12192000" cy="45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4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914AC-9C2C-5736-3389-10292ECE1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02" y="32657"/>
            <a:ext cx="7200000" cy="27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5829D-115F-211A-DF95-97F0EFAD5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02" y="2804657"/>
            <a:ext cx="7200000" cy="27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06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1">
                <a:lumMod val="95000"/>
              </a:schemeClr>
            </a:gs>
            <a:gs pos="69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84B16E-D973-26D2-4984-31F73943B0B3}"/>
              </a:ext>
            </a:extLst>
          </p:cNvPr>
          <p:cNvSpPr/>
          <p:nvPr/>
        </p:nvSpPr>
        <p:spPr bwMode="auto">
          <a:xfrm>
            <a:off x="3577806" y="19547"/>
            <a:ext cx="830952" cy="46002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Data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ker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Extraction</a:t>
            </a:r>
            <a:endParaRPr lang="en-GB" sz="1000" kern="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BD9A03-3172-637B-FDED-B6F8B4FF5E21}"/>
              </a:ext>
            </a:extLst>
          </p:cNvPr>
          <p:cNvCxnSpPr>
            <a:cxnSpLocks/>
            <a:stCxn id="5" idx="3"/>
            <a:endCxn id="66" idx="1"/>
          </p:cNvCxnSpPr>
          <p:nvPr/>
        </p:nvCxnSpPr>
        <p:spPr bwMode="auto">
          <a:xfrm flipV="1">
            <a:off x="4408758" y="247633"/>
            <a:ext cx="1229961" cy="19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14565A40-4D3D-38BE-7DDC-C5EB09331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956494"/>
              </p:ext>
            </p:extLst>
          </p:nvPr>
        </p:nvGraphicFramePr>
        <p:xfrm>
          <a:off x="5308109" y="802286"/>
          <a:ext cx="1189661" cy="283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B660C7B7-FC0F-66C1-67EA-A3842A5E687F}"/>
              </a:ext>
            </a:extLst>
          </p:cNvPr>
          <p:cNvSpPr/>
          <p:nvPr/>
        </p:nvSpPr>
        <p:spPr bwMode="auto">
          <a:xfrm>
            <a:off x="9033273" y="4518924"/>
            <a:ext cx="980495" cy="2773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u="sng" kern="0" noProof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Merge Coord</a:t>
            </a:r>
            <a:endParaRPr lang="es-ES" sz="10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ES" sz="10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B44ACE-C3F2-CC74-21FB-A3A9FC0BD0E8}"/>
              </a:ext>
            </a:extLst>
          </p:cNvPr>
          <p:cNvSpPr/>
          <p:nvPr/>
        </p:nvSpPr>
        <p:spPr bwMode="auto">
          <a:xfrm>
            <a:off x="9033273" y="5802923"/>
            <a:ext cx="980496" cy="2773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u="sng" kern="0" noProof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Fusion Coord</a:t>
            </a:r>
            <a:endParaRPr lang="es-ES" sz="10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ES" sz="10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E81AAC-437A-6A23-6E2C-2BD565D97114}"/>
              </a:ext>
            </a:extLst>
          </p:cNvPr>
          <p:cNvSpPr/>
          <p:nvPr/>
        </p:nvSpPr>
        <p:spPr bwMode="auto">
          <a:xfrm>
            <a:off x="1689767" y="4163350"/>
            <a:ext cx="1338946" cy="255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u="sng" kern="0" noProof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Telomeric frecuency</a:t>
            </a:r>
            <a:endParaRPr lang="es-ES" sz="10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ES" sz="10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67DDBF-43B3-6D62-A08A-6A2808A29E3C}"/>
              </a:ext>
            </a:extLst>
          </p:cNvPr>
          <p:cNvSpPr/>
          <p:nvPr/>
        </p:nvSpPr>
        <p:spPr bwMode="auto">
          <a:xfrm>
            <a:off x="7396232" y="3103463"/>
            <a:ext cx="1576688" cy="1957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u="sng" kern="0" noProof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Process Pattern forward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ES" sz="10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A2DF94-ECDA-F55A-025F-6EE8E778F560}"/>
              </a:ext>
            </a:extLst>
          </p:cNvPr>
          <p:cNvSpPr/>
          <p:nvPr/>
        </p:nvSpPr>
        <p:spPr bwMode="auto">
          <a:xfrm>
            <a:off x="1710530" y="3044193"/>
            <a:ext cx="1254303" cy="255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u="sng" kern="0" noProof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Telomeric variants</a:t>
            </a:r>
            <a:endParaRPr lang="es-ES" sz="10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ES" sz="10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CA7C77-BEDB-8E95-28ED-CD7F7875DE6A}"/>
              </a:ext>
            </a:extLst>
          </p:cNvPr>
          <p:cNvSpPr/>
          <p:nvPr/>
        </p:nvSpPr>
        <p:spPr bwMode="auto">
          <a:xfrm>
            <a:off x="8735176" y="2279245"/>
            <a:ext cx="1576687" cy="2511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6">
                <a:alpha val="4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200" b="1" u="sng" kern="0" noProof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TeloFusProcessor</a:t>
            </a:r>
            <a:endParaRPr lang="es-ES" sz="1000" b="1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ES" sz="10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47F256-93C3-0F85-BF55-C9629B03C350}"/>
              </a:ext>
            </a:extLst>
          </p:cNvPr>
          <p:cNvSpPr/>
          <p:nvPr/>
        </p:nvSpPr>
        <p:spPr bwMode="auto">
          <a:xfrm>
            <a:off x="1258511" y="2284987"/>
            <a:ext cx="2158341" cy="243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6">
                <a:alpha val="4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200" b="1" u="sng" kern="0" noProof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TelomericVariantSearcher</a:t>
            </a:r>
            <a:endParaRPr lang="es-ES" sz="1200" b="1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ES" sz="12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D7BA4454-BEED-7805-2802-1AA5433A382E}"/>
              </a:ext>
            </a:extLst>
          </p:cNvPr>
          <p:cNvSpPr/>
          <p:nvPr/>
        </p:nvSpPr>
        <p:spPr>
          <a:xfrm>
            <a:off x="10524731" y="3469735"/>
            <a:ext cx="658761" cy="55411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/>
              <a:t>BED</a:t>
            </a:r>
            <a:endParaRPr lang="es-ES" sz="1200" dirty="0"/>
          </a:p>
        </p:txBody>
      </p: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9FE473B5-E86F-D492-0F76-EBA4F5C1B472}"/>
              </a:ext>
            </a:extLst>
          </p:cNvPr>
          <p:cNvSpPr/>
          <p:nvPr/>
        </p:nvSpPr>
        <p:spPr>
          <a:xfrm>
            <a:off x="7855195" y="3469735"/>
            <a:ext cx="658761" cy="55411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/>
              <a:t>BED</a:t>
            </a:r>
            <a:endParaRPr lang="es-ES" sz="1200" dirty="0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EB25D1BC-2341-13C9-B67D-7069D572A7B4}"/>
              </a:ext>
            </a:extLst>
          </p:cNvPr>
          <p:cNvSpPr/>
          <p:nvPr/>
        </p:nvSpPr>
        <p:spPr>
          <a:xfrm>
            <a:off x="6133922" y="355999"/>
            <a:ext cx="1744233" cy="460024"/>
          </a:xfrm>
          <a:prstGeom prst="leftArrow">
            <a:avLst>
              <a:gd name="adj1" fmla="val 1928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Cluster Parallelisation</a:t>
            </a:r>
          </a:p>
          <a:p>
            <a:pPr algn="ctr"/>
            <a:endParaRPr lang="es-ES" dirty="0"/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93A722AA-0702-CCF0-BC49-7449EA992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120904"/>
              </p:ext>
            </p:extLst>
          </p:nvPr>
        </p:nvGraphicFramePr>
        <p:xfrm>
          <a:off x="5734546" y="1171153"/>
          <a:ext cx="963768" cy="1035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F03968-7A21-1A41-1F42-90F3B0E0EFF6}"/>
              </a:ext>
            </a:extLst>
          </p:cNvPr>
          <p:cNvCxnSpPr>
            <a:cxnSpLocks/>
            <a:stCxn id="21" idx="1"/>
            <a:endCxn id="29" idx="3"/>
          </p:cNvCxnSpPr>
          <p:nvPr/>
        </p:nvCxnSpPr>
        <p:spPr>
          <a:xfrm flipH="1" flipV="1">
            <a:off x="3416852" y="2406965"/>
            <a:ext cx="2149424" cy="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croll: Vertical 20">
            <a:extLst>
              <a:ext uri="{FF2B5EF4-FFF2-40B4-BE49-F238E27FC236}">
                <a16:creationId xmlns:a16="http://schemas.microsoft.com/office/drawing/2014/main" id="{B009E561-5C3E-87EF-B563-7D7A1729FDA8}"/>
              </a:ext>
            </a:extLst>
          </p:cNvPr>
          <p:cNvSpPr/>
          <p:nvPr/>
        </p:nvSpPr>
        <p:spPr>
          <a:xfrm>
            <a:off x="5514945" y="2206510"/>
            <a:ext cx="785241" cy="410646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00"/>
              <a:t>Filtered</a:t>
            </a:r>
          </a:p>
          <a:p>
            <a:pPr algn="ctr"/>
            <a:r>
              <a:rPr lang="es-ES" sz="1000"/>
              <a:t>fastq</a:t>
            </a:r>
            <a:endParaRPr lang="es-ES" sz="1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B3E73BD-025D-C1FB-7596-0B1395898365}"/>
              </a:ext>
            </a:extLst>
          </p:cNvPr>
          <p:cNvSpPr/>
          <p:nvPr/>
        </p:nvSpPr>
        <p:spPr bwMode="auto">
          <a:xfrm>
            <a:off x="10051371" y="3103463"/>
            <a:ext cx="1576688" cy="1957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accent4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u="sng" kern="0" noProof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Process Pattern reverse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ES" sz="1000" kern="0" noProof="1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277D08-084C-ABE9-53CC-B2D699E6B1EE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 flipH="1">
            <a:off x="8184576" y="2530381"/>
            <a:ext cx="1338944" cy="57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9CB421-FA80-E6A6-682A-C097454E580B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>
            <a:off x="9523520" y="2530381"/>
            <a:ext cx="1316195" cy="57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CD00492-7954-12BE-A972-7356DD2D1360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>
            <a:off x="8184576" y="4023849"/>
            <a:ext cx="1338945" cy="49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38B37EE-2A18-CE5D-97E2-49740A815071}"/>
              </a:ext>
            </a:extLst>
          </p:cNvPr>
          <p:cNvCxnSpPr>
            <a:stCxn id="6" idx="2"/>
            <a:endCxn id="23" idx="0"/>
          </p:cNvCxnSpPr>
          <p:nvPr/>
        </p:nvCxnSpPr>
        <p:spPr>
          <a:xfrm flipH="1">
            <a:off x="9523521" y="4023849"/>
            <a:ext cx="1330591" cy="49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Database outline">
            <a:extLst>
              <a:ext uri="{FF2B5EF4-FFF2-40B4-BE49-F238E27FC236}">
                <a16:creationId xmlns:a16="http://schemas.microsoft.com/office/drawing/2014/main" id="{0768C37A-B33D-A9F8-42D1-A4245A593B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40070" y="88423"/>
            <a:ext cx="503700" cy="503700"/>
          </a:xfrm>
          <a:prstGeom prst="rect">
            <a:avLst/>
          </a:prstGeom>
        </p:spPr>
      </p:pic>
      <p:sp>
        <p:nvSpPr>
          <p:cNvPr id="53" name="Plus Sign 52">
            <a:extLst>
              <a:ext uri="{FF2B5EF4-FFF2-40B4-BE49-F238E27FC236}">
                <a16:creationId xmlns:a16="http://schemas.microsoft.com/office/drawing/2014/main" id="{56A510F1-D26D-3141-D53B-82F5CEA631E3}"/>
              </a:ext>
            </a:extLst>
          </p:cNvPr>
          <p:cNvSpPr/>
          <p:nvPr/>
        </p:nvSpPr>
        <p:spPr>
          <a:xfrm>
            <a:off x="9411923" y="3852304"/>
            <a:ext cx="200443" cy="22964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7" name="Graphic 56" descr="Table outline">
            <a:extLst>
              <a:ext uri="{FF2B5EF4-FFF2-40B4-BE49-F238E27FC236}">
                <a16:creationId xmlns:a16="http://schemas.microsoft.com/office/drawing/2014/main" id="{8E92C1BB-5DAA-19B9-9511-02A360E99E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59298" y="5136071"/>
            <a:ext cx="528443" cy="52844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3B764B3-148C-A0E9-FC3F-189A62143E2F}"/>
              </a:ext>
            </a:extLst>
          </p:cNvPr>
          <p:cNvCxnSpPr>
            <a:cxnSpLocks/>
            <a:stCxn id="23" idx="2"/>
            <a:endCxn id="57" idx="0"/>
          </p:cNvCxnSpPr>
          <p:nvPr/>
        </p:nvCxnSpPr>
        <p:spPr>
          <a:xfrm flipH="1">
            <a:off x="9523520" y="4796293"/>
            <a:ext cx="1" cy="339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4F16C80-C979-2518-A7BB-F9662BB03170}"/>
              </a:ext>
            </a:extLst>
          </p:cNvPr>
          <p:cNvSpPr txBox="1"/>
          <p:nvPr/>
        </p:nvSpPr>
        <p:spPr>
          <a:xfrm>
            <a:off x="9325986" y="5028589"/>
            <a:ext cx="57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/>
              <a:t>csv</a:t>
            </a:r>
            <a:endParaRPr lang="es-ES" sz="1400" dirty="0"/>
          </a:p>
        </p:txBody>
      </p:sp>
      <p:pic>
        <p:nvPicPr>
          <p:cNvPr id="66" name="Graphic 65" descr="Table outline">
            <a:extLst>
              <a:ext uri="{FF2B5EF4-FFF2-40B4-BE49-F238E27FC236}">
                <a16:creationId xmlns:a16="http://schemas.microsoft.com/office/drawing/2014/main" id="{E1429644-FAA1-5759-52BD-7D227BBC1E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38719" y="-16589"/>
            <a:ext cx="528443" cy="52844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A49F5E2-E6D5-2438-5C50-97D61731443A}"/>
              </a:ext>
            </a:extLst>
          </p:cNvPr>
          <p:cNvSpPr txBox="1"/>
          <p:nvPr/>
        </p:nvSpPr>
        <p:spPr>
          <a:xfrm>
            <a:off x="5695575" y="-113714"/>
            <a:ext cx="675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/>
              <a:t>Xlsx</a:t>
            </a:r>
            <a:endParaRPr lang="es-ES" sz="1400" dirty="0"/>
          </a:p>
        </p:txBody>
      </p:sp>
      <p:sp>
        <p:nvSpPr>
          <p:cNvPr id="75" name="Arrow: Left-Right 74">
            <a:extLst>
              <a:ext uri="{FF2B5EF4-FFF2-40B4-BE49-F238E27FC236}">
                <a16:creationId xmlns:a16="http://schemas.microsoft.com/office/drawing/2014/main" id="{C63D6DAD-9C92-F928-8362-7E8AFBAEF5A2}"/>
              </a:ext>
            </a:extLst>
          </p:cNvPr>
          <p:cNvSpPr/>
          <p:nvPr/>
        </p:nvSpPr>
        <p:spPr>
          <a:xfrm>
            <a:off x="4782455" y="2492751"/>
            <a:ext cx="2158341" cy="606806"/>
          </a:xfrm>
          <a:prstGeom prst="leftRightArrow">
            <a:avLst>
              <a:gd name="adj1" fmla="val 35289"/>
              <a:gd name="adj2" fmla="val 279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Parallelisation</a:t>
            </a:r>
            <a:endParaRPr lang="en-GB" sz="14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B34C126-06FC-1250-327E-6C9C5C4FA841}"/>
              </a:ext>
            </a:extLst>
          </p:cNvPr>
          <p:cNvCxnSpPr>
            <a:cxnSpLocks/>
            <a:stCxn id="66" idx="2"/>
            <a:endCxn id="33" idx="0"/>
          </p:cNvCxnSpPr>
          <p:nvPr/>
        </p:nvCxnSpPr>
        <p:spPr>
          <a:xfrm flipH="1">
            <a:off x="5902939" y="511854"/>
            <a:ext cx="2" cy="290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4D37C85-C340-7C35-B81A-EA782959801B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6248855" y="2404813"/>
            <a:ext cx="2486321" cy="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Scroll: Vertical 115">
            <a:extLst>
              <a:ext uri="{FF2B5EF4-FFF2-40B4-BE49-F238E27FC236}">
                <a16:creationId xmlns:a16="http://schemas.microsoft.com/office/drawing/2014/main" id="{C5E47741-177F-2291-E0C0-925F37594774}"/>
              </a:ext>
            </a:extLst>
          </p:cNvPr>
          <p:cNvSpPr/>
          <p:nvPr/>
        </p:nvSpPr>
        <p:spPr>
          <a:xfrm>
            <a:off x="9130898" y="6381166"/>
            <a:ext cx="785241" cy="410646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/>
              <a:t>FASTA</a:t>
            </a:r>
            <a:endParaRPr lang="en-GB" sz="1000" dirty="0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C797528-F889-B3AC-78A8-17330C829251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9523518" y="5664514"/>
            <a:ext cx="3" cy="13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5D59CF2-0164-91E1-5AF4-7D69D96D64E7}"/>
              </a:ext>
            </a:extLst>
          </p:cNvPr>
          <p:cNvCxnSpPr>
            <a:cxnSpLocks/>
            <a:stCxn id="24" idx="2"/>
            <a:endCxn id="116" idx="0"/>
          </p:cNvCxnSpPr>
          <p:nvPr/>
        </p:nvCxnSpPr>
        <p:spPr>
          <a:xfrm flipH="1">
            <a:off x="9523519" y="6080292"/>
            <a:ext cx="2" cy="30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Graphic 133" descr="Books outline">
            <a:extLst>
              <a:ext uri="{FF2B5EF4-FFF2-40B4-BE49-F238E27FC236}">
                <a16:creationId xmlns:a16="http://schemas.microsoft.com/office/drawing/2014/main" id="{7221E190-32CE-114F-5771-5D00013441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98383" y="3289407"/>
            <a:ext cx="525079" cy="525079"/>
          </a:xfrm>
          <a:prstGeom prst="rect">
            <a:avLst/>
          </a:prstGeom>
        </p:spPr>
      </p:pic>
      <p:pic>
        <p:nvPicPr>
          <p:cNvPr id="136" name="Graphic 135" descr="Books with solid fill">
            <a:extLst>
              <a:ext uri="{FF2B5EF4-FFF2-40B4-BE49-F238E27FC236}">
                <a16:creationId xmlns:a16="http://schemas.microsoft.com/office/drawing/2014/main" id="{54F1D934-E5BA-3BAD-1254-FE216601C3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98383" y="4418392"/>
            <a:ext cx="525079" cy="525079"/>
          </a:xfrm>
          <a:prstGeom prst="rect">
            <a:avLst/>
          </a:prstGeom>
        </p:spPr>
      </p:pic>
      <p:pic>
        <p:nvPicPr>
          <p:cNvPr id="137" name="Graphic 136" descr="Table outline">
            <a:extLst>
              <a:ext uri="{FF2B5EF4-FFF2-40B4-BE49-F238E27FC236}">
                <a16:creationId xmlns:a16="http://schemas.microsoft.com/office/drawing/2014/main" id="{89ED5DF0-3BB3-439F-570B-1EC0609882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95019" y="5255977"/>
            <a:ext cx="528443" cy="528443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0D081931-46CC-09E1-6BE1-F02AC9E32521}"/>
              </a:ext>
            </a:extLst>
          </p:cNvPr>
          <p:cNvSpPr txBox="1"/>
          <p:nvPr/>
        </p:nvSpPr>
        <p:spPr>
          <a:xfrm>
            <a:off x="2072860" y="5127779"/>
            <a:ext cx="57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/>
              <a:t>csv</a:t>
            </a:r>
            <a:endParaRPr lang="es-ES" sz="1400" dirty="0"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C7CFA90-20E6-D826-3F43-BC6B590D9724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>
            <a:off x="2337682" y="2528942"/>
            <a:ext cx="0" cy="51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D79D4B4-0D4A-216C-0722-066D91CE0E59}"/>
              </a:ext>
            </a:extLst>
          </p:cNvPr>
          <p:cNvCxnSpPr>
            <a:cxnSpLocks/>
            <a:stCxn id="134" idx="2"/>
            <a:endCxn id="25" idx="0"/>
          </p:cNvCxnSpPr>
          <p:nvPr/>
        </p:nvCxnSpPr>
        <p:spPr>
          <a:xfrm flipH="1">
            <a:off x="2359240" y="3814486"/>
            <a:ext cx="1683" cy="34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00A9068-906D-98C9-B84A-E2F703AB5DDF}"/>
              </a:ext>
            </a:extLst>
          </p:cNvPr>
          <p:cNvCxnSpPr>
            <a:cxnSpLocks/>
            <a:stCxn id="136" idx="2"/>
            <a:endCxn id="138" idx="0"/>
          </p:cNvCxnSpPr>
          <p:nvPr/>
        </p:nvCxnSpPr>
        <p:spPr>
          <a:xfrm flipH="1">
            <a:off x="2359240" y="4943471"/>
            <a:ext cx="1683" cy="184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CD923D67-12C9-79A1-EED7-99CD2177C354}"/>
              </a:ext>
            </a:extLst>
          </p:cNvPr>
          <p:cNvSpPr/>
          <p:nvPr/>
        </p:nvSpPr>
        <p:spPr bwMode="auto">
          <a:xfrm>
            <a:off x="5532318" y="5623923"/>
            <a:ext cx="1249649" cy="6068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kern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Data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Analysis</a:t>
            </a:r>
            <a:endParaRPr lang="en-GB" sz="1400" kern="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1420A41-9E10-59F9-3815-B87B179EA393}"/>
              </a:ext>
            </a:extLst>
          </p:cNvPr>
          <p:cNvCxnSpPr>
            <a:cxnSpLocks/>
            <a:stCxn id="137" idx="3"/>
            <a:endCxn id="148" idx="1"/>
          </p:cNvCxnSpPr>
          <p:nvPr/>
        </p:nvCxnSpPr>
        <p:spPr>
          <a:xfrm>
            <a:off x="2623462" y="5520199"/>
            <a:ext cx="2908856" cy="4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6693B02-BB4D-4253-8A29-E9011D4356D1}"/>
              </a:ext>
            </a:extLst>
          </p:cNvPr>
          <p:cNvCxnSpPr>
            <a:cxnSpLocks/>
            <a:stCxn id="57" idx="1"/>
            <a:endCxn id="148" idx="3"/>
          </p:cNvCxnSpPr>
          <p:nvPr/>
        </p:nvCxnSpPr>
        <p:spPr>
          <a:xfrm flipH="1">
            <a:off x="6781967" y="5400293"/>
            <a:ext cx="2477331" cy="52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2FAF529F-0F67-5680-93AC-E998FD0E14CF}"/>
              </a:ext>
            </a:extLst>
          </p:cNvPr>
          <p:cNvCxnSpPr>
            <a:cxnSpLocks/>
            <a:stCxn id="116" idx="1"/>
            <a:endCxn id="148" idx="3"/>
          </p:cNvCxnSpPr>
          <p:nvPr/>
        </p:nvCxnSpPr>
        <p:spPr>
          <a:xfrm flipH="1" flipV="1">
            <a:off x="6781967" y="5927326"/>
            <a:ext cx="2400262" cy="65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2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8EDD37-A55F-A2FF-0922-8229CF740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921942"/>
              </p:ext>
            </p:extLst>
          </p:nvPr>
        </p:nvGraphicFramePr>
        <p:xfrm>
          <a:off x="108154" y="150270"/>
          <a:ext cx="11818375" cy="655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4878">
                  <a:extLst>
                    <a:ext uri="{9D8B030D-6E8A-4147-A177-3AD203B41FA5}">
                      <a16:colId xmlns:a16="http://schemas.microsoft.com/office/drawing/2014/main" val="23628177"/>
                    </a:ext>
                  </a:extLst>
                </a:gridCol>
                <a:gridCol w="9173497">
                  <a:extLst>
                    <a:ext uri="{9D8B030D-6E8A-4147-A177-3AD203B41FA5}">
                      <a16:colId xmlns:a16="http://schemas.microsoft.com/office/drawing/2014/main" val="1883517437"/>
                    </a:ext>
                  </a:extLst>
                </a:gridCol>
              </a:tblGrid>
              <a:tr h="362058">
                <a:tc>
                  <a:txBody>
                    <a:bodyPr/>
                    <a:lstStyle/>
                    <a:p>
                      <a:r>
                        <a:rPr lang="es-ES" dirty="0"/>
                        <a:t>Variables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Description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585461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Inward_distance_0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/>
                        <a:t>Forward + reverse with distance within the fusion equal to 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218560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Outward_distance_0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/>
                        <a:t>Reverse + forward with distance within the fusion equal to 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704480"/>
                  </a:ext>
                </a:extLst>
              </a:tr>
              <a:tr h="402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/>
                        <a:t>Inward_other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/>
                        <a:t>Forward + reverse with distance within the fusion higher than 0 and lower than 20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167990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/>
                        <a:t>Outward_other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/>
                        <a:t>Reverse + forward with distance within the fusion higher than 0 and lower than 20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524961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/>
                        <a:t>Total_fusions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Sum all fusions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70637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Total_fusions_0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Sum all fusions with distance 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97041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r>
                        <a:rPr lang="es-ES" sz="1600" dirty="0" err="1"/>
                        <a:t>Total_inward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Sum all inward fusions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353369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r>
                        <a:rPr lang="es-ES" sz="1600" dirty="0" err="1"/>
                        <a:t>Total_outward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Sum all Outward fusions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468967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r>
                        <a:rPr lang="es-ES" sz="1600" dirty="0" err="1"/>
                        <a:t>Genome_coverage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The genome coverage previously calculated per run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819970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r>
                        <a:rPr lang="es-ES" sz="1600" dirty="0" err="1"/>
                        <a:t>Longevity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Lifespan of the species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548716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r>
                        <a:rPr lang="es-ES" sz="1600" dirty="0" err="1"/>
                        <a:t>Chrom_num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The number of chromosomes of each species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828980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r>
                        <a:rPr lang="es-ES" sz="1600" dirty="0"/>
                        <a:t>{</a:t>
                      </a:r>
                      <a:r>
                        <a:rPr lang="es-ES" sz="1600" dirty="0" err="1"/>
                        <a:t>protein</a:t>
                      </a:r>
                      <a:r>
                        <a:rPr lang="es-ES" sz="1600" dirty="0"/>
                        <a:t>}_g_{</a:t>
                      </a:r>
                      <a:r>
                        <a:rPr lang="es-ES" sz="1600" dirty="0" err="1"/>
                        <a:t>gene_ID</a:t>
                      </a:r>
                      <a:r>
                        <a:rPr lang="es-ES" sz="1600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Name of the protein selected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519814"/>
                  </a:ext>
                </a:extLst>
              </a:tr>
              <a:tr h="587030">
                <a:tc>
                  <a:txBody>
                    <a:bodyPr/>
                    <a:lstStyle/>
                    <a:p>
                      <a:r>
                        <a:rPr lang="es-ES" sz="1600" dirty="0" err="1"/>
                        <a:t>Total_telomere_size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Total number of selected reads, representing telomeres multiplied by the average number of base pairs in the reads</a:t>
                      </a:r>
                      <a:endParaRPr lang="en-GB" sz="1600" noProof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915404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r>
                        <a:rPr lang="es-ES" sz="1600" dirty="0" err="1"/>
                        <a:t>Percentage_telomere_size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Total telomere size divided by the total number of base pairs of the genome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86564"/>
                  </a:ext>
                </a:extLst>
              </a:tr>
              <a:tr h="367086">
                <a:tc>
                  <a:txBody>
                    <a:bodyPr/>
                    <a:lstStyle/>
                    <a:p>
                      <a:r>
                        <a:rPr lang="es-ES" sz="1600" dirty="0" err="1"/>
                        <a:t>Porcentage_variability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Total frequency of all variables divided by the total frequency of all multiplied by 100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912844"/>
                  </a:ext>
                </a:extLst>
              </a:tr>
              <a:tr h="429940">
                <a:tc>
                  <a:txBody>
                    <a:bodyPr/>
                    <a:lstStyle/>
                    <a:p>
                      <a:r>
                        <a:rPr lang="es-ES" sz="1600" dirty="0" err="1"/>
                        <a:t>Porcentage_TTAGGG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/>
                        <a:t>Total frequency of all TTAGGG divided by the total frequency of all multiplied by 100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905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747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41CC43-FFBA-7683-2DBF-30DF0F6B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17386"/>
            <a:ext cx="5291666" cy="3823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98C1D3-2456-5FBD-C53B-D4E925FF3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17386"/>
            <a:ext cx="5291667" cy="38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4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F554623-BDDE-F6D0-CE58-77A01A942D0B}"/>
              </a:ext>
            </a:extLst>
          </p:cNvPr>
          <p:cNvSpPr txBox="1"/>
          <p:nvPr/>
        </p:nvSpPr>
        <p:spPr>
          <a:xfrm>
            <a:off x="0" y="0"/>
            <a:ext cx="376291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s-E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a)</a:t>
            </a:r>
            <a:endParaRPr lang="es-E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CDFB82-2A1C-3B42-9E39-114906294F38}"/>
              </a:ext>
            </a:extLst>
          </p:cNvPr>
          <p:cNvSpPr txBox="1"/>
          <p:nvPr/>
        </p:nvSpPr>
        <p:spPr>
          <a:xfrm>
            <a:off x="6132426" y="0"/>
            <a:ext cx="394876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s-E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c)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286986-AB9D-058C-E15B-B41B0F4C356A}"/>
              </a:ext>
            </a:extLst>
          </p:cNvPr>
          <p:cNvSpPr txBox="1"/>
          <p:nvPr/>
        </p:nvSpPr>
        <p:spPr>
          <a:xfrm>
            <a:off x="42760" y="2244555"/>
            <a:ext cx="667061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s-E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b)</a:t>
            </a:r>
            <a:endParaRPr lang="es-E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D8C38E-637C-DE43-02FB-F3C0340D39A3}"/>
              </a:ext>
            </a:extLst>
          </p:cNvPr>
          <p:cNvSpPr txBox="1"/>
          <p:nvPr/>
        </p:nvSpPr>
        <p:spPr>
          <a:xfrm>
            <a:off x="6169645" y="2244555"/>
            <a:ext cx="394876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s-ES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d)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AE1F7-0627-7A8E-170C-3F06CB583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1" y="0"/>
            <a:ext cx="2880000" cy="204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52139-FB08-BAA7-BF38-3852B24FA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000" y="10754"/>
            <a:ext cx="2880000" cy="2043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2353EB-579C-82FE-6244-A03482D97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7" y="2244555"/>
            <a:ext cx="2880000" cy="2102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F4A19C-E305-86D8-F06F-4770D2D64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291" y="2244555"/>
            <a:ext cx="2880000" cy="21021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E73953-F509-079A-FC82-FAAB2EF93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920" y="4346745"/>
            <a:ext cx="2880000" cy="21021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019F64-4AF4-3308-9544-4F81D0312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000" y="2244555"/>
            <a:ext cx="2880000" cy="21021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337D17-847B-98EA-0EA6-8FD760DF9E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2000" y="2244555"/>
            <a:ext cx="2880000" cy="21021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ABFF2D-88F7-1AFA-E4E5-B87EB61735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645" y="-2"/>
            <a:ext cx="2880000" cy="20433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1ACA5D-B463-85E4-681C-70748E2472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2000" y="10754"/>
            <a:ext cx="2880000" cy="20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3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4735BA5-6BF6-5664-FCAD-DE47DC22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17386"/>
            <a:ext cx="5291666" cy="3823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38576-9141-42CC-513F-D7BDE7D8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17386"/>
            <a:ext cx="5291667" cy="38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30E220-EB4D-4185-3CAB-3D3A2CFC86F3}"/>
              </a:ext>
            </a:extLst>
          </p:cNvPr>
          <p:cNvSpPr txBox="1"/>
          <p:nvPr/>
        </p:nvSpPr>
        <p:spPr>
          <a:xfrm>
            <a:off x="0" y="0"/>
            <a:ext cx="82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87E99-AB72-CFE6-6979-0A31EA39AB1E}"/>
              </a:ext>
            </a:extLst>
          </p:cNvPr>
          <p:cNvSpPr txBox="1"/>
          <p:nvPr/>
        </p:nvSpPr>
        <p:spPr>
          <a:xfrm>
            <a:off x="3944846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EEE358-624D-308B-8362-16440B08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00" y="2440430"/>
            <a:ext cx="3600000" cy="2581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1D2AA-14AC-4DF2-BCA0-0B7EA386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6" y="2440430"/>
            <a:ext cx="3600000" cy="25810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3575D9-B837-4C95-317A-81E9D027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0"/>
            <a:ext cx="3600000" cy="2446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2243DA-6F50-DAC5-0B94-CD5DEBEB0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46" y="0"/>
            <a:ext cx="3600000" cy="245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D3989F0-DFD1-166C-1118-C35746AB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1" y="14561"/>
            <a:ext cx="3600000" cy="2527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292A5D-D8DD-DACE-5E82-7E083E7A8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381" y="2494408"/>
            <a:ext cx="3600000" cy="2581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E1E5A-C188-6C94-3F56-6B99497BDB90}"/>
              </a:ext>
            </a:extLst>
          </p:cNvPr>
          <p:cNvSpPr txBox="1"/>
          <p:nvPr/>
        </p:nvSpPr>
        <p:spPr>
          <a:xfrm>
            <a:off x="3738369" y="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B9E15-758C-16BD-6A9C-09FC3B42A853}"/>
              </a:ext>
            </a:extLst>
          </p:cNvPr>
          <p:cNvSpPr txBox="1"/>
          <p:nvPr/>
        </p:nvSpPr>
        <p:spPr>
          <a:xfrm>
            <a:off x="0" y="0"/>
            <a:ext cx="82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AB7C9C-9008-4991-B9E8-A427748BE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91" y="2494408"/>
            <a:ext cx="3600000" cy="2581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D3A333-5E91-9C6A-6BF4-AA46119CA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81" y="0"/>
            <a:ext cx="3600000" cy="25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C58CF-1BF2-73CF-DC39-3D57A6B4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87" y="3429000"/>
            <a:ext cx="3600000" cy="3225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D4F2E-8AA7-CFCB-0F86-3589A13B2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7" y="237333"/>
            <a:ext cx="3600000" cy="319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BBE31B-DCFA-741C-8790-B0C08973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255" y="3632737"/>
            <a:ext cx="3600000" cy="3225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346E8-66FC-4CF6-A4D6-26A9D121E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087" y="203737"/>
            <a:ext cx="3600000" cy="3225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046AC6-7FF7-D889-8279-38DD7C935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255" y="203737"/>
            <a:ext cx="3600000" cy="32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0" name="Picture 9" descr="A graph of different colors and shapes&#10;&#10;Description automatically generated">
            <a:extLst>
              <a:ext uri="{FF2B5EF4-FFF2-40B4-BE49-F238E27FC236}">
                <a16:creationId xmlns:a16="http://schemas.microsoft.com/office/drawing/2014/main" id="{582DC9FE-5923-BDD8-7E46-2E4C1CFB5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71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7" name="Picture 6" descr="A graph of different colors and shapes&#10;&#10;Description automatically generated">
            <a:extLst>
              <a:ext uri="{FF2B5EF4-FFF2-40B4-BE49-F238E27FC236}">
                <a16:creationId xmlns:a16="http://schemas.microsoft.com/office/drawing/2014/main" id="{FE58CA2F-45F1-9B9D-C798-BD1591FED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6616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718AB7C-C8E3-E0F8-14DC-B3621F6A9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6" r="-2" b="12714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C43F55-2290-B626-6783-A81B758AE7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93" r="2" b="1365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65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0D0C3-5473-AE96-F02A-721996F3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047" y="3258881"/>
            <a:ext cx="3240000" cy="3228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B64A9-2425-8C12-016E-B7CB2E8D9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047" y="0"/>
            <a:ext cx="3240000" cy="3258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1B8297-3C4B-3553-E5AB-28A3ECB33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40000" cy="3258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8CF4B2-F5FA-B5DB-D054-B7C243DE5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000" y="0"/>
            <a:ext cx="3240000" cy="3258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0C7165-F5EA-95DF-F8F2-23D1D4DF7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99117"/>
            <a:ext cx="3240000" cy="3258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82B0E8-B068-1B6A-89DA-EBA023DDB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168" y="3599118"/>
            <a:ext cx="3240000" cy="32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56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289</Words>
  <Application>Microsoft Office PowerPoint</Application>
  <PresentationFormat>Widescreen</PresentationFormat>
  <Paragraphs>78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Calibri Light</vt:lpstr>
      <vt:lpstr>Office Theme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Luffi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Rodriguez del Valle</dc:creator>
  <cp:lastModifiedBy>Jonathan Rodriguez del Valle</cp:lastModifiedBy>
  <cp:revision>34</cp:revision>
  <dcterms:created xsi:type="dcterms:W3CDTF">2024-05-13T12:33:39Z</dcterms:created>
  <dcterms:modified xsi:type="dcterms:W3CDTF">2024-05-22T17:00:52Z</dcterms:modified>
</cp:coreProperties>
</file>